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8F0"/>
    <a:srgbClr val="ACD2FE"/>
    <a:srgbClr val="E2EEEE"/>
    <a:srgbClr val="9EC4C5"/>
    <a:srgbClr val="FCE2D4"/>
    <a:srgbClr val="CDE1E1"/>
    <a:srgbClr val="9EC5C6"/>
    <a:srgbClr val="FECE54"/>
    <a:srgbClr val="EB6A27"/>
    <a:srgbClr val="FEE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8" d="100"/>
          <a:sy n="78" d="100"/>
        </p:scale>
        <p:origin x="3594" y="-26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6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7" y="4928057"/>
            <a:ext cx="2716442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Repuk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Soft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A5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AP808172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Caiet cu coperta din piele PU reciclată, moale, cu 80 de foi dictando, din hârtie reciclată. Cu semn de carte de culoare asortată și bandă de cauciuc. Dimensiune A5.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49259" y="9721146"/>
            <a:ext cx="210364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Note A5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AP808171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Agendă cu copertă din fetru RPET, cu 80 de foi dictando din hârtie reciclată. Cu semn de carte, curea de cauciuc și suport pentru pix. Dimensiune A5.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49259" y="7642546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Refelt</a:t>
            </a: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Meet A5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AP808273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Dosar pentru documente de dimensiune A5, din pâslă RPET, cu buzunare de organizare frontale și multiple interioare. Cu blocnotes cu 20 de foi dictando din hârtie reciclată.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1180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629D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Asigurați un loc pentru brand-ul dvs. în fiecare spațiu de lucru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6793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Ajutați-vă clienții să își personalizeze locul de muncă și să se înconjoare cu accesorii moderne și elegante. Găsiți articolele ideale și faceți ca brand-ul dvs. să facă parte din activitățile zilnice de lucru.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155115" y="12977566"/>
            <a:ext cx="195697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Cabsly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AP864062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Set cablu de încărcare USB, din plastic ecologic din paie de grâu și încărcător rapid wireless (15W) în carcasă magnetică din bambus, cu curea de transport. Inclusiv cablu USB-C cu adaptoare USB, micro USB și Lightning.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958044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Wrest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Mouse pad RPET cu suport pentru încheietura mâinii, ergonomic și bază anti-alunecare din cauciuc.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2992022"/>
            <a:ext cx="157942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Plus A6 Seed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AP716881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Caiet cu copertă personalizată, din hârtie semințe și interior personalizate.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57556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57556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57556"/>
            <a:ext cx="1628633" cy="1618139"/>
          </a:xfrm>
          <a:prstGeom prst="rect">
            <a:avLst/>
          </a:prstGeom>
          <a:solidFill>
            <a:srgbClr val="CAE8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 descr="A képen kábe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46F5670-EFD8-0C02-38C2-B34A576630B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8" y="11288537"/>
            <a:ext cx="1555313" cy="1555313"/>
          </a:xfrm>
          <a:prstGeom prst="rect">
            <a:avLst/>
          </a:prstGeom>
        </p:spPr>
      </p:pic>
      <p:pic>
        <p:nvPicPr>
          <p:cNvPr id="21" name="Kép 20" descr="A képen képernyőkép, kör, Acélké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4C572A5-7B7A-FB75-7416-6FAB3332D24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69" y="11341157"/>
            <a:ext cx="1450071" cy="1450071"/>
          </a:xfrm>
          <a:prstGeom prst="rect">
            <a:avLst/>
          </a:prstGeom>
        </p:spPr>
      </p:pic>
      <p:pic>
        <p:nvPicPr>
          <p:cNvPr id="23" name="Kép 22" descr="A képen virág, rajz, növény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8B649E1-08C3-DC1A-4E83-B04B86DC1F9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80" y="11301086"/>
            <a:ext cx="1530211" cy="153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6622</TotalTime>
  <Words>273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152</cp:revision>
  <cp:lastPrinted>2020-10-14T10:13:42Z</cp:lastPrinted>
  <dcterms:created xsi:type="dcterms:W3CDTF">2020-04-21T06:52:21Z</dcterms:created>
  <dcterms:modified xsi:type="dcterms:W3CDTF">2025-02-12T09:29:47Z</dcterms:modified>
  <cp:category/>
</cp:coreProperties>
</file>